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3" r:id="rId46"/>
    <p:sldId id="302" r:id="rId47"/>
    <p:sldId id="304" r:id="rId48"/>
    <p:sldId id="305" r:id="rId49"/>
    <p:sldId id="306" r:id="rId50"/>
    <p:sldId id="283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03" autoAdjust="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abich-525x3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715436" cy="635798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a663c90-9439-4986-bc69-385013c36c9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90"/>
            <a:ext cx="8786874" cy="642942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47e0d7bf183ea7e730f9b3e4d3ccd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8715436" cy="635798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positphotos_45861205-stock-photo-eternal-flame-in-zvenigorod-russ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643997" cy="634050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1190---fi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643998" cy="642942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a6fa5722c0ffc61199294e32a3bf7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8643998" cy="642942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8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8643998" cy="642942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5668922_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643998" cy="642942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95a0ccfd94f1675321685a105d698b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52"/>
            <a:ext cx="8715436" cy="642942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2ce27626eeb0f676f755374d25fce1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8643998" cy="635798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_2_ejw_12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357166"/>
            <a:ext cx="8572560" cy="621510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715436" cy="635798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8221027-Monument-with-eternal-flame-on-the-memorial-of-Heroes-of-WWII--Stock-Pho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8643998" cy="642942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echnyiy_og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572560" cy="635798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2322b0f0ca78de16b047d61ff84b6b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715436" cy="6429419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_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8572559" cy="635798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715435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80215_1128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715435" cy="650085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e1818_938db86b_or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8643998" cy="635798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090627_tmk.3d4jo1isg76swk80cosskowc4.ejcuplo1l0oo0sk8c40s8osc4.th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90"/>
            <a:ext cx="8786874" cy="642942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ovo101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786874" cy="650085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25-029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572559" cy="635798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000082_3755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715436" cy="635798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kavkaz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715436" cy="635798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d40f83219037eb70c39ff43a890f0703cd231c3e58ceb4124b8a2d00a98f992.e4reou5fnr408s0oksoko0gc0.ejcuplo1l0oo0sk8c40s8osc4.th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8715436" cy="642942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5331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8572560" cy="642942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undesarchiv_Bild_146-1970-033-04,_Russland,_Kaukasus,_Gebirgsjaeg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715436" cy="664371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07-007-Roda-vojs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52"/>
            <a:ext cx="8786874" cy="671514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1095" y="214290"/>
            <a:ext cx="5422905" cy="4000504"/>
          </a:xfrm>
        </p:spPr>
      </p:pic>
      <p:pic>
        <p:nvPicPr>
          <p:cNvPr id="5" name="Содержимое 3" descr="vovo101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143248"/>
            <a:ext cx="5000660" cy="342902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q79FLlWAAANXU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000370"/>
            <a:ext cx="5786446" cy="3857630"/>
          </a:xfrm>
        </p:spPr>
      </p:pic>
      <p:pic>
        <p:nvPicPr>
          <p:cNvPr id="5" name="Содержимое 3" descr="vovo101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0"/>
            <a:ext cx="5429256" cy="407191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18A74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9972" y="1"/>
            <a:ext cx="6114027" cy="4071942"/>
          </a:xfrm>
        </p:spPr>
      </p:pic>
      <p:pic>
        <p:nvPicPr>
          <p:cNvPr id="5" name="Содержимое 3" descr="vovo101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3182"/>
            <a:ext cx="4929190" cy="421481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17845129_www.nevsepic.com.ua_mi-26-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44" y="0"/>
            <a:ext cx="5429256" cy="4143380"/>
          </a:xfrm>
        </p:spPr>
      </p:pic>
      <p:pic>
        <p:nvPicPr>
          <p:cNvPr id="5" name="Содержимое 3" descr="vovo101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714876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d17622e52995b7358f368db2ba0513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715436" cy="635798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383" y="0"/>
            <a:ext cx="6034617" cy="4525963"/>
          </a:xfrm>
        </p:spPr>
      </p:pic>
      <p:pic>
        <p:nvPicPr>
          <p:cNvPr id="5" name="Содержимое 3" descr="vovo101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7628"/>
            <a:ext cx="4929190" cy="300037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3900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021" y="1"/>
            <a:ext cx="6486979" cy="4143380"/>
          </a:xfrm>
        </p:spPr>
      </p:pic>
      <p:pic>
        <p:nvPicPr>
          <p:cNvPr id="5" name="Содержимое 3" descr="vovo101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7562"/>
            <a:ext cx="5572132" cy="350043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f5786cf320dff5e56c971c53e912ed7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357166"/>
            <a:ext cx="7429552" cy="6500834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.717y0oqrbfwo0sowscs0o4s4s.ejcuplo1l0oo0sk8c40s8osc4.th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501121" cy="635798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2_146002078347_150513242126186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357166"/>
            <a:ext cx="7072362" cy="614366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q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64371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db420305c0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214290"/>
            <a:ext cx="6357982" cy="635798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6534302_Pribulov_Nikol_Anisimovi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14290"/>
            <a:ext cx="7358114" cy="635798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Деккушев Харин 7б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428604"/>
            <a:ext cx="7215238" cy="5500726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hayvanlar (14) (Copy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8383964" cy="6286544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25-029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357166"/>
            <a:ext cx="8715435" cy="6215106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Они сражались за Кавказ.</a:t>
            </a:r>
            <a:endParaRPr lang="ru-RU" dirty="0"/>
          </a:p>
        </p:txBody>
      </p:sp>
      <p:pic>
        <p:nvPicPr>
          <p:cNvPr id="6" name="Содержимое 5" descr="vovo101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285860"/>
            <a:ext cx="8715436" cy="535784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643998" cy="635798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2ce27626eeb0f676f755374d25fce1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8501122" cy="635798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07874_origina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643997" cy="635798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993777_xlar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8961120" cy="6215106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</Words>
  <PresentationFormat>Экран (4:3)</PresentationFormat>
  <Paragraphs>1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Они сражались за Кавказ.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м.видео</dc:creator>
  <cp:lastModifiedBy>м.видео</cp:lastModifiedBy>
  <cp:revision>16</cp:revision>
  <dcterms:created xsi:type="dcterms:W3CDTF">2018-02-19T15:13:42Z</dcterms:created>
  <dcterms:modified xsi:type="dcterms:W3CDTF">2018-02-19T18:25:42Z</dcterms:modified>
</cp:coreProperties>
</file>